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4" r:id="rId1"/>
  </p:sldMasterIdLst>
  <p:notesMasterIdLst>
    <p:notesMasterId r:id="rId3"/>
  </p:notesMasterIdLst>
  <p:sldIdLst>
    <p:sldId id="274" r:id="rId2"/>
  </p:sldIdLst>
  <p:sldSz cx="9144000" cy="5143500" type="screen16x9"/>
  <p:notesSz cx="6858000" cy="9144000"/>
  <p:embeddedFontLst>
    <p:embeddedFont>
      <p:font typeface="Montserrat" pitchFamily="2" charset="77"/>
      <p:regular r:id="rId4"/>
      <p:bold r:id="rId5"/>
      <p:italic r:id="rId6"/>
      <p:boldItalic r:id="rId7"/>
    </p:embeddedFont>
    <p:embeddedFont>
      <p:font typeface="Montserrat ExtraBold" pitchFamily="2" charset="77"/>
      <p:bold r:id="rId8"/>
      <p:italic r:id="rId9"/>
      <p:boldItalic r:id="rId10"/>
    </p:embeddedFont>
    <p:embeddedFont>
      <p:font typeface="Montserrat Medium" pitchFamily="2" charset="77"/>
      <p:regular r:id="rId11"/>
      <p:bold r:id="rId12"/>
      <p:italic r:id="rId13"/>
      <p:boldItalic r:id="rId14"/>
    </p:embeddedFont>
    <p:embeddedFont>
      <p:font typeface="Montserrat SemiBold" pitchFamily="2" charset="77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theme" Target="theme/theme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c064c50950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c064c50950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nnsci.com/shop-the-catalog/" TargetMode="External"/><Relationship Id="rId13" Type="http://schemas.openxmlformats.org/officeDocument/2006/relationships/image" Target="../media/image7.jpg"/><Relationship Id="rId3" Type="http://schemas.openxmlformats.org/officeDocument/2006/relationships/hyperlink" Target="https://nrpages.flinnsci.com/esser-v/" TargetMode="External"/><Relationship Id="rId7" Type="http://schemas.openxmlformats.org/officeDocument/2006/relationships/image" Target="../media/image2.jpg"/><Relationship Id="rId12" Type="http://schemas.openxmlformats.org/officeDocument/2006/relationships/image" Target="../media/image6.png"/><Relationship Id="rId17" Type="http://schemas.openxmlformats.org/officeDocument/2006/relationships/hyperlink" Target="http://www.flinnsci.com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g"/><Relationship Id="rId11" Type="http://schemas.openxmlformats.org/officeDocument/2006/relationships/image" Target="../media/image5.png"/><Relationship Id="rId5" Type="http://schemas.openxmlformats.org/officeDocument/2006/relationships/hyperlink" Target="https://www.flinnsci.com/api/library/Download/8b0e66d672af4f6f8fb1fd620325669a" TargetMode="External"/><Relationship Id="rId15" Type="http://schemas.openxmlformats.org/officeDocument/2006/relationships/image" Target="../media/image9.jpg"/><Relationship Id="rId10" Type="http://schemas.openxmlformats.org/officeDocument/2006/relationships/image" Target="../media/image4.png"/><Relationship Id="rId4" Type="http://schemas.openxmlformats.org/officeDocument/2006/relationships/hyperlink" Target="https://www.flinnsci.com/professional-learning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90">
            <a:hlinkClick r:id="rId3"/>
          </p:cNvPr>
          <p:cNvSpPr/>
          <p:nvPr/>
        </p:nvSpPr>
        <p:spPr>
          <a:xfrm>
            <a:off x="3558163" y="976781"/>
            <a:ext cx="2533500" cy="1811700"/>
          </a:xfrm>
          <a:prstGeom prst="rect">
            <a:avLst/>
          </a:prstGeom>
          <a:noFill/>
          <a:ln w="28575" cap="flat" cmpd="sng">
            <a:solidFill>
              <a:srgbClr val="2C56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90">
            <a:hlinkClick r:id="rId4"/>
          </p:cNvPr>
          <p:cNvSpPr/>
          <p:nvPr/>
        </p:nvSpPr>
        <p:spPr>
          <a:xfrm>
            <a:off x="6088663" y="976699"/>
            <a:ext cx="2533500" cy="1811700"/>
          </a:xfrm>
          <a:prstGeom prst="rect">
            <a:avLst/>
          </a:prstGeom>
          <a:noFill/>
          <a:ln w="28575" cap="flat" cmpd="sng">
            <a:solidFill>
              <a:srgbClr val="2C56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90">
            <a:hlinkClick r:id="rId5"/>
          </p:cNvPr>
          <p:cNvSpPr/>
          <p:nvPr/>
        </p:nvSpPr>
        <p:spPr>
          <a:xfrm>
            <a:off x="3558163" y="2780131"/>
            <a:ext cx="2533500" cy="1811700"/>
          </a:xfrm>
          <a:prstGeom prst="rect">
            <a:avLst/>
          </a:prstGeom>
          <a:noFill/>
          <a:ln w="28575" cap="flat" cmpd="sng">
            <a:solidFill>
              <a:srgbClr val="009A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90"/>
          <p:cNvSpPr/>
          <p:nvPr/>
        </p:nvSpPr>
        <p:spPr>
          <a:xfrm>
            <a:off x="6088663" y="2780049"/>
            <a:ext cx="2533500" cy="1811700"/>
          </a:xfrm>
          <a:prstGeom prst="rect">
            <a:avLst/>
          </a:prstGeom>
          <a:noFill/>
          <a:ln w="28575" cap="flat" cmpd="sng">
            <a:solidFill>
              <a:srgbClr val="009A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1" name="Google Shape;451;p9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550" y="3065725"/>
            <a:ext cx="2077775" cy="20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90"/>
          <p:cNvSpPr/>
          <p:nvPr/>
        </p:nvSpPr>
        <p:spPr>
          <a:xfrm flipH="1">
            <a:off x="1032727" y="3065726"/>
            <a:ext cx="1037700" cy="1037700"/>
          </a:xfrm>
          <a:prstGeom prst="rect">
            <a:avLst/>
          </a:prstGeom>
          <a:solidFill>
            <a:srgbClr val="2C5697">
              <a:alpha val="38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3" name="Google Shape;453;p9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4762" y="174626"/>
            <a:ext cx="2698199" cy="1349072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90"/>
          <p:cNvSpPr/>
          <p:nvPr/>
        </p:nvSpPr>
        <p:spPr>
          <a:xfrm>
            <a:off x="3553463" y="976693"/>
            <a:ext cx="2533500" cy="831300"/>
          </a:xfrm>
          <a:prstGeom prst="rect">
            <a:avLst/>
          </a:prstGeom>
          <a:solidFill>
            <a:srgbClr val="2C5697">
              <a:alpha val="38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90">
            <a:hlinkClick r:id="rId4"/>
          </p:cNvPr>
          <p:cNvSpPr/>
          <p:nvPr/>
        </p:nvSpPr>
        <p:spPr>
          <a:xfrm>
            <a:off x="6083963" y="976693"/>
            <a:ext cx="2533500" cy="831300"/>
          </a:xfrm>
          <a:prstGeom prst="rect">
            <a:avLst/>
          </a:prstGeom>
          <a:solidFill>
            <a:srgbClr val="2C56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90">
            <a:hlinkClick r:id="rId5"/>
          </p:cNvPr>
          <p:cNvSpPr/>
          <p:nvPr/>
        </p:nvSpPr>
        <p:spPr>
          <a:xfrm>
            <a:off x="3553463" y="2780043"/>
            <a:ext cx="2533500" cy="8313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90">
            <a:hlinkClick r:id="rId8"/>
          </p:cNvPr>
          <p:cNvSpPr/>
          <p:nvPr/>
        </p:nvSpPr>
        <p:spPr>
          <a:xfrm>
            <a:off x="6083968" y="2780043"/>
            <a:ext cx="2533500" cy="831300"/>
          </a:xfrm>
          <a:prstGeom prst="rect">
            <a:avLst/>
          </a:prstGeom>
          <a:solidFill>
            <a:srgbClr val="009A44">
              <a:alpha val="51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8" name="Google Shape;458;p90">
            <a:hlinkClick r:id="rId3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71662" y="1104866"/>
            <a:ext cx="5048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90">
            <a:hlinkClick r:id="rId4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272143" y="1209641"/>
            <a:ext cx="67627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90">
            <a:hlinkClick r:id="rId8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00718" y="2975316"/>
            <a:ext cx="6191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90">
            <a:hlinkClick r:id="rId5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800237" y="2975316"/>
            <a:ext cx="447675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90">
            <a:hlinkClick r:id="rId3"/>
          </p:cNvPr>
          <p:cNvSpPr txBox="1"/>
          <p:nvPr/>
        </p:nvSpPr>
        <p:spPr>
          <a:xfrm>
            <a:off x="4379513" y="1078063"/>
            <a:ext cx="1505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District Proposal</a:t>
            </a:r>
            <a:endParaRPr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63" name="Google Shape;463;p90"/>
          <p:cNvSpPr txBox="1"/>
          <p:nvPr/>
        </p:nvSpPr>
        <p:spPr>
          <a:xfrm>
            <a:off x="7141763" y="1078063"/>
            <a:ext cx="1505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Webinar Invitation</a:t>
            </a:r>
            <a:endParaRPr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64" name="Google Shape;464;p90"/>
          <p:cNvSpPr txBox="1"/>
          <p:nvPr/>
        </p:nvSpPr>
        <p:spPr>
          <a:xfrm>
            <a:off x="4379513" y="2938563"/>
            <a:ext cx="1505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Science</a:t>
            </a:r>
            <a:endParaRPr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Safety</a:t>
            </a:r>
            <a:endParaRPr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65" name="Google Shape;465;p90"/>
          <p:cNvSpPr txBox="1"/>
          <p:nvPr/>
        </p:nvSpPr>
        <p:spPr>
          <a:xfrm>
            <a:off x="7141763" y="2938563"/>
            <a:ext cx="1505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Digital Catalog</a:t>
            </a:r>
            <a:endParaRPr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66" name="Google Shape;466;p90"/>
          <p:cNvSpPr txBox="1"/>
          <p:nvPr/>
        </p:nvSpPr>
        <p:spPr>
          <a:xfrm>
            <a:off x="3558175" y="229050"/>
            <a:ext cx="506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D428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Please find these Resources to Share with your</a:t>
            </a:r>
            <a:endParaRPr>
              <a:solidFill>
                <a:srgbClr val="1D428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D428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District Science Leaders and Teachers:</a:t>
            </a:r>
            <a:endParaRPr>
              <a:solidFill>
                <a:srgbClr val="1D428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67" name="Google Shape;467;p9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065725"/>
            <a:ext cx="2077775" cy="20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90"/>
          <p:cNvSpPr/>
          <p:nvPr/>
        </p:nvSpPr>
        <p:spPr>
          <a:xfrm flipH="1">
            <a:off x="1037709" y="2547016"/>
            <a:ext cx="518700" cy="518700"/>
          </a:xfrm>
          <a:prstGeom prst="rect">
            <a:avLst/>
          </a:prstGeom>
          <a:solidFill>
            <a:srgbClr val="009A44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9" name="Google Shape;469;p90"/>
          <p:cNvPicPr preferRelativeResize="0"/>
          <p:nvPr/>
        </p:nvPicPr>
        <p:blipFill rotWithShape="1">
          <a:blip r:embed="rId13">
            <a:alphaModFix/>
          </a:blip>
          <a:srcRect t="16783" r="54675" b="10810"/>
          <a:stretch/>
        </p:blipFill>
        <p:spPr>
          <a:xfrm>
            <a:off x="2077775" y="410352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9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115875" y="2609050"/>
            <a:ext cx="362356" cy="39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90"/>
          <p:cNvPicPr preferRelativeResize="0"/>
          <p:nvPr/>
        </p:nvPicPr>
        <p:blipFill rotWithShape="1">
          <a:blip r:embed="rId15">
            <a:alphaModFix/>
          </a:blip>
          <a:srcRect b="21476"/>
          <a:stretch/>
        </p:blipFill>
        <p:spPr>
          <a:xfrm>
            <a:off x="2077775" y="3216401"/>
            <a:ext cx="887022" cy="887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90"/>
          <p:cNvPicPr preferRelativeResize="0"/>
          <p:nvPr/>
        </p:nvPicPr>
        <p:blipFill rotWithShape="1">
          <a:blip r:embed="rId16">
            <a:alphaModFix/>
          </a:blip>
          <a:srcRect l="34274" r="6752" b="27515"/>
          <a:stretch/>
        </p:blipFill>
        <p:spPr>
          <a:xfrm>
            <a:off x="0" y="2032750"/>
            <a:ext cx="1037699" cy="10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90"/>
          <p:cNvSpPr txBox="1"/>
          <p:nvPr/>
        </p:nvSpPr>
        <p:spPr>
          <a:xfrm>
            <a:off x="3574763" y="2016975"/>
            <a:ext cx="2490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1D4289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Secure ESSER Funding for Science and STEM Education</a:t>
            </a:r>
            <a:endParaRPr sz="1200">
              <a:solidFill>
                <a:srgbClr val="1D428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4" name="Google Shape;474;p90"/>
          <p:cNvSpPr txBox="1"/>
          <p:nvPr/>
        </p:nvSpPr>
        <p:spPr>
          <a:xfrm>
            <a:off x="6082363" y="1924575"/>
            <a:ext cx="2533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1D4289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FLINN’s NEW Professional Learning Series and On-Demand Webinars</a:t>
            </a:r>
            <a:endParaRPr sz="1200">
              <a:solidFill>
                <a:srgbClr val="1D428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5" name="Google Shape;475;p90"/>
          <p:cNvSpPr txBox="1"/>
          <p:nvPr/>
        </p:nvSpPr>
        <p:spPr>
          <a:xfrm>
            <a:off x="3597863" y="3718400"/>
            <a:ext cx="2490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1D4289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Continuation of Safety &amp; NEW COVID-19 Science Classroom Safety Document</a:t>
            </a:r>
            <a:endParaRPr sz="1200">
              <a:solidFill>
                <a:srgbClr val="1D428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6" name="Google Shape;476;p90"/>
          <p:cNvSpPr txBox="1"/>
          <p:nvPr/>
        </p:nvSpPr>
        <p:spPr>
          <a:xfrm>
            <a:off x="6088668" y="3718400"/>
            <a:ext cx="2533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1D4289"/>
                </a:solid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FLINN’s Science Catalog Reference Manual </a:t>
            </a:r>
            <a:br>
              <a:rPr lang="en" sz="1200" u="sng">
                <a:solidFill>
                  <a:srgbClr val="1D4289"/>
                </a:solid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" sz="1200" u="sng">
                <a:solidFill>
                  <a:srgbClr val="1D4289"/>
                </a:solid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Copy</a:t>
            </a:r>
            <a:endParaRPr sz="1200">
              <a:solidFill>
                <a:srgbClr val="1D428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7" name="Google Shape;477;p90"/>
          <p:cNvSpPr/>
          <p:nvPr/>
        </p:nvSpPr>
        <p:spPr>
          <a:xfrm flipH="1">
            <a:off x="-150" y="1350"/>
            <a:ext cx="504900" cy="504900"/>
          </a:xfrm>
          <a:prstGeom prst="rect">
            <a:avLst/>
          </a:prstGeom>
          <a:solidFill>
            <a:srgbClr val="2C56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90"/>
          <p:cNvSpPr/>
          <p:nvPr/>
        </p:nvSpPr>
        <p:spPr>
          <a:xfrm flipH="1">
            <a:off x="3108903" y="4820350"/>
            <a:ext cx="6035100" cy="339000"/>
          </a:xfrm>
          <a:prstGeom prst="rect">
            <a:avLst/>
          </a:prstGeom>
          <a:solidFill>
            <a:srgbClr val="2C56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90"/>
          <p:cNvSpPr txBox="1"/>
          <p:nvPr/>
        </p:nvSpPr>
        <p:spPr>
          <a:xfrm>
            <a:off x="581075" y="1494275"/>
            <a:ext cx="2598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rgbClr val="1D4289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www.flinnsci.com</a:t>
            </a:r>
            <a:endParaRPr sz="1500">
              <a:solidFill>
                <a:srgbClr val="1D428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80" name="Google Shape;480;p90"/>
          <p:cNvSpPr txBox="1"/>
          <p:nvPr/>
        </p:nvSpPr>
        <p:spPr>
          <a:xfrm>
            <a:off x="3231475" y="4820350"/>
            <a:ext cx="571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Learn More! Contact Tom Trapp:  402-960-5578  | </a:t>
            </a:r>
            <a:r>
              <a:rPr lang="en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ttrapp@flinnsci.com 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75</Words>
  <Application>Microsoft Macintosh PowerPoint</Application>
  <PresentationFormat>On-screen Show (16:9)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Montserrat ExtraBold</vt:lpstr>
      <vt:lpstr>Montserrat Medium</vt:lpstr>
      <vt:lpstr>Arial</vt:lpstr>
      <vt:lpstr>Montserrat SemiBold</vt:lpstr>
      <vt:lpstr>Montserrat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Missy Ernst</cp:lastModifiedBy>
  <cp:revision>1</cp:revision>
  <dcterms:modified xsi:type="dcterms:W3CDTF">2021-06-09T17:54:40Z</dcterms:modified>
</cp:coreProperties>
</file>